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62" r:id="rId8"/>
    <p:sldId id="263" r:id="rId9"/>
    <p:sldId id="283" r:id="rId10"/>
    <p:sldId id="284" r:id="rId11"/>
    <p:sldId id="285" r:id="rId12"/>
    <p:sldId id="281" r:id="rId13"/>
    <p:sldId id="265" r:id="rId14"/>
    <p:sldId id="286" r:id="rId15"/>
    <p:sldId id="290" r:id="rId16"/>
    <p:sldId id="267" r:id="rId17"/>
    <p:sldId id="291" r:id="rId18"/>
    <p:sldId id="271" r:id="rId19"/>
    <p:sldId id="272" r:id="rId20"/>
    <p:sldId id="287" r:id="rId21"/>
    <p:sldId id="289" r:id="rId22"/>
    <p:sldId id="269" r:id="rId23"/>
    <p:sldId id="288" r:id="rId24"/>
    <p:sldId id="27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8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609B1-0228-4AE9-A2D1-14FB94110FB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</dgm:pt>
    <dgm:pt modelId="{AFFF7851-AC70-4690-9F47-FF34FC80D9E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ahoma" pitchFamily="34" charset="0"/>
            </a:rPr>
            <a:t>ТОС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ahoma" pitchFamily="34" charset="0"/>
            </a:rPr>
            <a:t> Радуга</a:t>
          </a:r>
        </a:p>
      </dgm:t>
    </dgm:pt>
    <dgm:pt modelId="{5EF15357-A34B-4750-B5D1-B1E0B354D269}" type="parTrans" cxnId="{2B3F634D-9408-42BC-B748-654CA78CD0B8}">
      <dgm:prSet/>
      <dgm:spPr/>
      <dgm:t>
        <a:bodyPr/>
        <a:lstStyle/>
        <a:p>
          <a:endParaRPr lang="ru-RU"/>
        </a:p>
      </dgm:t>
    </dgm:pt>
    <dgm:pt modelId="{BD022463-4A21-45E7-B08E-92E36866D461}" type="sibTrans" cxnId="{2B3F634D-9408-42BC-B748-654CA78CD0B8}">
      <dgm:prSet/>
      <dgm:spPr/>
      <dgm:t>
        <a:bodyPr/>
        <a:lstStyle/>
        <a:p>
          <a:endParaRPr lang="ru-RU"/>
        </a:p>
      </dgm:t>
    </dgm:pt>
    <dgm:pt modelId="{30C019FD-B5F7-4312-9A09-9B1A97BBA20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ТОС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«Улыбка»</a:t>
          </a:r>
        </a:p>
      </dgm:t>
    </dgm:pt>
    <dgm:pt modelId="{E0C5DBB9-E7EB-4CA4-B700-F942861594FC}" type="parTrans" cxnId="{416A6474-7A3E-4345-8B94-BA12AF0C3CFF}">
      <dgm:prSet/>
      <dgm:spPr/>
      <dgm:t>
        <a:bodyPr/>
        <a:lstStyle/>
        <a:p>
          <a:endParaRPr lang="ru-RU"/>
        </a:p>
      </dgm:t>
    </dgm:pt>
    <dgm:pt modelId="{B8ED135E-7425-4406-B434-68AAA44A904D}" type="sibTrans" cxnId="{416A6474-7A3E-4345-8B94-BA12AF0C3CFF}">
      <dgm:prSet/>
      <dgm:spPr/>
      <dgm:t>
        <a:bodyPr/>
        <a:lstStyle/>
        <a:p>
          <a:endParaRPr lang="ru-RU"/>
        </a:p>
      </dgm:t>
    </dgm:pt>
    <dgm:pt modelId="{8004F84E-C279-4F78-A207-2D549DAD107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ТОС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«Мишутка»</a:t>
          </a:r>
        </a:p>
      </dgm:t>
    </dgm:pt>
    <dgm:pt modelId="{8299621F-4C62-4928-A039-4F17922389EF}" type="parTrans" cxnId="{D2F9E0E1-650A-4BD4-B1D6-075C20D091A1}">
      <dgm:prSet/>
      <dgm:spPr/>
      <dgm:t>
        <a:bodyPr/>
        <a:lstStyle/>
        <a:p>
          <a:endParaRPr lang="ru-RU"/>
        </a:p>
      </dgm:t>
    </dgm:pt>
    <dgm:pt modelId="{1F3EF7C2-3DE1-4C2A-A0E2-9CE5B42A0497}" type="sibTrans" cxnId="{D2F9E0E1-650A-4BD4-B1D6-075C20D091A1}">
      <dgm:prSet/>
      <dgm:spPr/>
      <dgm:t>
        <a:bodyPr/>
        <a:lstStyle/>
        <a:p>
          <a:endParaRPr lang="ru-RU"/>
        </a:p>
      </dgm:t>
    </dgm:pt>
    <dgm:pt modelId="{D3DEE8E7-F2AE-4FE1-A410-9B7F9C94C25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Администрация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 МО-СП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«</a:t>
          </a: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Топкинское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»</a:t>
          </a:r>
        </a:p>
      </dgm:t>
    </dgm:pt>
    <dgm:pt modelId="{357DD38E-FC2A-4C1E-A1F8-4BFD95EC405C}" type="parTrans" cxnId="{1798544B-CCAB-427F-87F5-DCBB579EC7F2}">
      <dgm:prSet/>
      <dgm:spPr/>
      <dgm:t>
        <a:bodyPr/>
        <a:lstStyle/>
        <a:p>
          <a:endParaRPr lang="ru-RU"/>
        </a:p>
      </dgm:t>
    </dgm:pt>
    <dgm:pt modelId="{B634E4F1-F111-4105-AFC3-9DEC1B138A56}" type="sibTrans" cxnId="{1798544B-CCAB-427F-87F5-DCBB579EC7F2}">
      <dgm:prSet/>
      <dgm:spPr/>
      <dgm:t>
        <a:bodyPr/>
        <a:lstStyle/>
        <a:p>
          <a:endParaRPr lang="ru-RU"/>
        </a:p>
      </dgm:t>
    </dgm:pt>
    <dgm:pt modelId="{78F907B2-A154-4050-BF0A-6131CAD04DB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Топкинский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 сельский клуб</a:t>
          </a:r>
        </a:p>
      </dgm:t>
    </dgm:pt>
    <dgm:pt modelId="{B6FB9C86-3E93-462C-838F-2AEE8513B23A}" type="parTrans" cxnId="{449A2BF4-1B3E-4DF0-A45E-3FAD2E239E21}">
      <dgm:prSet/>
      <dgm:spPr/>
      <dgm:t>
        <a:bodyPr/>
        <a:lstStyle/>
        <a:p>
          <a:endParaRPr lang="ru-RU"/>
        </a:p>
      </dgm:t>
    </dgm:pt>
    <dgm:pt modelId="{0D5B9F76-A656-41F3-BD4C-09F03CBE26D6}" type="sibTrans" cxnId="{449A2BF4-1B3E-4DF0-A45E-3FAD2E239E21}">
      <dgm:prSet/>
      <dgm:spPr/>
      <dgm:t>
        <a:bodyPr/>
        <a:lstStyle/>
        <a:p>
          <a:endParaRPr lang="ru-RU"/>
        </a:p>
      </dgm:t>
    </dgm:pt>
    <dgm:pt modelId="{FBE23B3F-79E8-422B-9E8B-B5D882F76B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Топкинская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 НОШ</a:t>
          </a:r>
        </a:p>
      </dgm:t>
    </dgm:pt>
    <dgm:pt modelId="{EEDE9A7B-A6BA-4DA7-8B56-5B70737F0FD1}" type="parTrans" cxnId="{C48C7875-AA1A-40D5-8E9B-B948FEB0D0D7}">
      <dgm:prSet/>
      <dgm:spPr/>
      <dgm:t>
        <a:bodyPr/>
        <a:lstStyle/>
        <a:p>
          <a:endParaRPr lang="ru-RU"/>
        </a:p>
      </dgm:t>
    </dgm:pt>
    <dgm:pt modelId="{F94A49DE-36CE-43D5-B2A2-0D04A12CD0A1}" type="sibTrans" cxnId="{C48C7875-AA1A-40D5-8E9B-B948FEB0D0D7}">
      <dgm:prSet/>
      <dgm:spPr/>
      <dgm:t>
        <a:bodyPr/>
        <a:lstStyle/>
        <a:p>
          <a:endParaRPr lang="ru-RU"/>
        </a:p>
      </dgm:t>
    </dgm:pt>
    <dgm:pt modelId="{37A972AF-FD0A-482F-B123-3C80548DB488}" type="pres">
      <dgm:prSet presAssocID="{22C609B1-0228-4AE9-A2D1-14FB94110FB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CAAA23-6A05-42E7-B64F-248653FC6F63}" type="pres">
      <dgm:prSet presAssocID="{AFFF7851-AC70-4690-9F47-FF34FC80D9EB}" presName="centerShape" presStyleLbl="node0" presStyleIdx="0" presStyleCnt="1"/>
      <dgm:spPr/>
      <dgm:t>
        <a:bodyPr/>
        <a:lstStyle/>
        <a:p>
          <a:endParaRPr lang="ru-RU"/>
        </a:p>
      </dgm:t>
    </dgm:pt>
    <dgm:pt modelId="{5DCF19E7-7071-4BCC-ADB6-7FCD06C3C117}" type="pres">
      <dgm:prSet presAssocID="{E0C5DBB9-E7EB-4CA4-B700-F942861594FC}" presName="Name9" presStyleLbl="parChTrans1D2" presStyleIdx="0" presStyleCnt="5"/>
      <dgm:spPr/>
      <dgm:t>
        <a:bodyPr/>
        <a:lstStyle/>
        <a:p>
          <a:endParaRPr lang="ru-RU"/>
        </a:p>
      </dgm:t>
    </dgm:pt>
    <dgm:pt modelId="{12066951-9F0D-421A-8582-5AE937EB79E0}" type="pres">
      <dgm:prSet presAssocID="{E0C5DBB9-E7EB-4CA4-B700-F942861594FC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16D2DED-47C3-4E63-B13F-40D97DEDE14E}" type="pres">
      <dgm:prSet presAssocID="{30C019FD-B5F7-4312-9A09-9B1A97BBA20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6053F-E6AB-494D-B481-58DEF14E3CD5}" type="pres">
      <dgm:prSet presAssocID="{8299621F-4C62-4928-A039-4F17922389EF}" presName="Name9" presStyleLbl="parChTrans1D2" presStyleIdx="1" presStyleCnt="5"/>
      <dgm:spPr/>
      <dgm:t>
        <a:bodyPr/>
        <a:lstStyle/>
        <a:p>
          <a:endParaRPr lang="ru-RU"/>
        </a:p>
      </dgm:t>
    </dgm:pt>
    <dgm:pt modelId="{74CFED75-E30F-4C6D-AD53-DB32A31691E7}" type="pres">
      <dgm:prSet presAssocID="{8299621F-4C62-4928-A039-4F17922389E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7629EAE7-15F1-46A6-ACD0-FBCDE0723DF6}" type="pres">
      <dgm:prSet presAssocID="{8004F84E-C279-4F78-A207-2D549DAD10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69EFE-1698-4905-B6A5-E2EF8C5C8468}" type="pres">
      <dgm:prSet presAssocID="{357DD38E-FC2A-4C1E-A1F8-4BFD95EC405C}" presName="Name9" presStyleLbl="parChTrans1D2" presStyleIdx="2" presStyleCnt="5"/>
      <dgm:spPr/>
      <dgm:t>
        <a:bodyPr/>
        <a:lstStyle/>
        <a:p>
          <a:endParaRPr lang="ru-RU"/>
        </a:p>
      </dgm:t>
    </dgm:pt>
    <dgm:pt modelId="{1FB8693C-AB1F-4D59-B149-F4D9094804BF}" type="pres">
      <dgm:prSet presAssocID="{357DD38E-FC2A-4C1E-A1F8-4BFD95EC405C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D65811D-9ACE-4DAD-8217-C57D00E702B7}" type="pres">
      <dgm:prSet presAssocID="{D3DEE8E7-F2AE-4FE1-A410-9B7F9C94C25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8B5A0-1215-49D7-85C4-C13B0312F89D}" type="pres">
      <dgm:prSet presAssocID="{B6FB9C86-3E93-462C-838F-2AEE8513B23A}" presName="Name9" presStyleLbl="parChTrans1D2" presStyleIdx="3" presStyleCnt="5"/>
      <dgm:spPr/>
      <dgm:t>
        <a:bodyPr/>
        <a:lstStyle/>
        <a:p>
          <a:endParaRPr lang="ru-RU"/>
        </a:p>
      </dgm:t>
    </dgm:pt>
    <dgm:pt modelId="{0A0B034F-33E1-4940-9892-AECB1C6E33D7}" type="pres">
      <dgm:prSet presAssocID="{B6FB9C86-3E93-462C-838F-2AEE8513B23A}" presName="connTx" presStyleLbl="parChTrans1D2" presStyleIdx="3" presStyleCnt="5"/>
      <dgm:spPr/>
      <dgm:t>
        <a:bodyPr/>
        <a:lstStyle/>
        <a:p>
          <a:endParaRPr lang="ru-RU"/>
        </a:p>
      </dgm:t>
    </dgm:pt>
    <dgm:pt modelId="{D5F7D86E-BE49-40B5-AF44-C70695F71E0B}" type="pres">
      <dgm:prSet presAssocID="{78F907B2-A154-4050-BF0A-6131CAD04D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EBACB8-19F5-4934-9EE3-4CB09AFB64D8}" type="pres">
      <dgm:prSet presAssocID="{EEDE9A7B-A6BA-4DA7-8B56-5B70737F0FD1}" presName="Name9" presStyleLbl="parChTrans1D2" presStyleIdx="4" presStyleCnt="5"/>
      <dgm:spPr/>
      <dgm:t>
        <a:bodyPr/>
        <a:lstStyle/>
        <a:p>
          <a:endParaRPr lang="ru-RU"/>
        </a:p>
      </dgm:t>
    </dgm:pt>
    <dgm:pt modelId="{02910247-F322-48E2-850D-DD387EBD3794}" type="pres">
      <dgm:prSet presAssocID="{EEDE9A7B-A6BA-4DA7-8B56-5B70737F0FD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6AED6ECD-BE52-4ED2-973D-85AAC099AAD8}" type="pres">
      <dgm:prSet presAssocID="{FBE23B3F-79E8-422B-9E8B-B5D882F76B2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C4D1B-3B4A-44CD-A7AB-3BBAC65887F7}" type="presOf" srcId="{8299621F-4C62-4928-A039-4F17922389EF}" destId="{7ED6053F-E6AB-494D-B481-58DEF14E3CD5}" srcOrd="0" destOrd="0" presId="urn:microsoft.com/office/officeart/2005/8/layout/radial1"/>
    <dgm:cxn modelId="{2B3F634D-9408-42BC-B748-654CA78CD0B8}" srcId="{22C609B1-0228-4AE9-A2D1-14FB94110FBE}" destId="{AFFF7851-AC70-4690-9F47-FF34FC80D9EB}" srcOrd="0" destOrd="0" parTransId="{5EF15357-A34B-4750-B5D1-B1E0B354D269}" sibTransId="{BD022463-4A21-45E7-B08E-92E36866D461}"/>
    <dgm:cxn modelId="{BAF9A4DF-1C60-4FD1-B4E3-FFBCA6BFB3BF}" type="presOf" srcId="{E0C5DBB9-E7EB-4CA4-B700-F942861594FC}" destId="{5DCF19E7-7071-4BCC-ADB6-7FCD06C3C117}" srcOrd="0" destOrd="0" presId="urn:microsoft.com/office/officeart/2005/8/layout/radial1"/>
    <dgm:cxn modelId="{15C846F7-BA1C-4C9F-AD3B-77F5FF380B70}" type="presOf" srcId="{EEDE9A7B-A6BA-4DA7-8B56-5B70737F0FD1}" destId="{02910247-F322-48E2-850D-DD387EBD3794}" srcOrd="1" destOrd="0" presId="urn:microsoft.com/office/officeart/2005/8/layout/radial1"/>
    <dgm:cxn modelId="{A38F0FA8-840D-48F0-8ECB-789A4F4D6477}" type="presOf" srcId="{E0C5DBB9-E7EB-4CA4-B700-F942861594FC}" destId="{12066951-9F0D-421A-8582-5AE937EB79E0}" srcOrd="1" destOrd="0" presId="urn:microsoft.com/office/officeart/2005/8/layout/radial1"/>
    <dgm:cxn modelId="{6E493A44-CE5C-4E4D-B5EA-1C5EDDD3BC7B}" type="presOf" srcId="{8299621F-4C62-4928-A039-4F17922389EF}" destId="{74CFED75-E30F-4C6D-AD53-DB32A31691E7}" srcOrd="1" destOrd="0" presId="urn:microsoft.com/office/officeart/2005/8/layout/radial1"/>
    <dgm:cxn modelId="{0C7C2E04-0CBE-4477-8564-E57C5EAEE1D9}" type="presOf" srcId="{8004F84E-C279-4F78-A207-2D549DAD1079}" destId="{7629EAE7-15F1-46A6-ACD0-FBCDE0723DF6}" srcOrd="0" destOrd="0" presId="urn:microsoft.com/office/officeart/2005/8/layout/radial1"/>
    <dgm:cxn modelId="{9D2181C0-C419-45C4-80C1-1F50750BCB30}" type="presOf" srcId="{22C609B1-0228-4AE9-A2D1-14FB94110FBE}" destId="{37A972AF-FD0A-482F-B123-3C80548DB488}" srcOrd="0" destOrd="0" presId="urn:microsoft.com/office/officeart/2005/8/layout/radial1"/>
    <dgm:cxn modelId="{449A2BF4-1B3E-4DF0-A45E-3FAD2E239E21}" srcId="{AFFF7851-AC70-4690-9F47-FF34FC80D9EB}" destId="{78F907B2-A154-4050-BF0A-6131CAD04DB1}" srcOrd="3" destOrd="0" parTransId="{B6FB9C86-3E93-462C-838F-2AEE8513B23A}" sibTransId="{0D5B9F76-A656-41F3-BD4C-09F03CBE26D6}"/>
    <dgm:cxn modelId="{2830BDB2-F7C8-452B-8D01-B4D1E0D13271}" type="presOf" srcId="{FBE23B3F-79E8-422B-9E8B-B5D882F76B27}" destId="{6AED6ECD-BE52-4ED2-973D-85AAC099AAD8}" srcOrd="0" destOrd="0" presId="urn:microsoft.com/office/officeart/2005/8/layout/radial1"/>
    <dgm:cxn modelId="{DF651368-5922-403E-8818-FBF53D14E337}" type="presOf" srcId="{B6FB9C86-3E93-462C-838F-2AEE8513B23A}" destId="{2268B5A0-1215-49D7-85C4-C13B0312F89D}" srcOrd="0" destOrd="0" presId="urn:microsoft.com/office/officeart/2005/8/layout/radial1"/>
    <dgm:cxn modelId="{DD39BF32-A239-4E2A-BDAB-7DDE9573C9FF}" type="presOf" srcId="{AFFF7851-AC70-4690-9F47-FF34FC80D9EB}" destId="{77CAAA23-6A05-42E7-B64F-248653FC6F63}" srcOrd="0" destOrd="0" presId="urn:microsoft.com/office/officeart/2005/8/layout/radial1"/>
    <dgm:cxn modelId="{F46ECB32-141E-41C0-94CF-CCCB8856BEC2}" type="presOf" srcId="{D3DEE8E7-F2AE-4FE1-A410-9B7F9C94C25A}" destId="{2D65811D-9ACE-4DAD-8217-C57D00E702B7}" srcOrd="0" destOrd="0" presId="urn:microsoft.com/office/officeart/2005/8/layout/radial1"/>
    <dgm:cxn modelId="{905E546D-A2DF-47D9-8220-EB14D4E6624E}" type="presOf" srcId="{357DD38E-FC2A-4C1E-A1F8-4BFD95EC405C}" destId="{61069EFE-1698-4905-B6A5-E2EF8C5C8468}" srcOrd="0" destOrd="0" presId="urn:microsoft.com/office/officeart/2005/8/layout/radial1"/>
    <dgm:cxn modelId="{BF5C1DFE-3FE4-444F-A837-6BA5DE39AC7B}" type="presOf" srcId="{B6FB9C86-3E93-462C-838F-2AEE8513B23A}" destId="{0A0B034F-33E1-4940-9892-AECB1C6E33D7}" srcOrd="1" destOrd="0" presId="urn:microsoft.com/office/officeart/2005/8/layout/radial1"/>
    <dgm:cxn modelId="{E6795B66-C80E-4548-B8D4-089430EC11C6}" type="presOf" srcId="{78F907B2-A154-4050-BF0A-6131CAD04DB1}" destId="{D5F7D86E-BE49-40B5-AF44-C70695F71E0B}" srcOrd="0" destOrd="0" presId="urn:microsoft.com/office/officeart/2005/8/layout/radial1"/>
    <dgm:cxn modelId="{1798544B-CCAB-427F-87F5-DCBB579EC7F2}" srcId="{AFFF7851-AC70-4690-9F47-FF34FC80D9EB}" destId="{D3DEE8E7-F2AE-4FE1-A410-9B7F9C94C25A}" srcOrd="2" destOrd="0" parTransId="{357DD38E-FC2A-4C1E-A1F8-4BFD95EC405C}" sibTransId="{B634E4F1-F111-4105-AFC3-9DEC1B138A56}"/>
    <dgm:cxn modelId="{C48C7875-AA1A-40D5-8E9B-B948FEB0D0D7}" srcId="{AFFF7851-AC70-4690-9F47-FF34FC80D9EB}" destId="{FBE23B3F-79E8-422B-9E8B-B5D882F76B27}" srcOrd="4" destOrd="0" parTransId="{EEDE9A7B-A6BA-4DA7-8B56-5B70737F0FD1}" sibTransId="{F94A49DE-36CE-43D5-B2A2-0D04A12CD0A1}"/>
    <dgm:cxn modelId="{05E6C236-6342-4665-B279-E316378EA47C}" type="presOf" srcId="{30C019FD-B5F7-4312-9A09-9B1A97BBA209}" destId="{716D2DED-47C3-4E63-B13F-40D97DEDE14E}" srcOrd="0" destOrd="0" presId="urn:microsoft.com/office/officeart/2005/8/layout/radial1"/>
    <dgm:cxn modelId="{416A6474-7A3E-4345-8B94-BA12AF0C3CFF}" srcId="{AFFF7851-AC70-4690-9F47-FF34FC80D9EB}" destId="{30C019FD-B5F7-4312-9A09-9B1A97BBA209}" srcOrd="0" destOrd="0" parTransId="{E0C5DBB9-E7EB-4CA4-B700-F942861594FC}" sibTransId="{B8ED135E-7425-4406-B434-68AAA44A904D}"/>
    <dgm:cxn modelId="{A59FB0D3-1622-45B4-8160-8FE90336FAE4}" type="presOf" srcId="{EEDE9A7B-A6BA-4DA7-8B56-5B70737F0FD1}" destId="{F8EBACB8-19F5-4934-9EE3-4CB09AFB64D8}" srcOrd="0" destOrd="0" presId="urn:microsoft.com/office/officeart/2005/8/layout/radial1"/>
    <dgm:cxn modelId="{D2B61F12-7D46-4242-9029-C93928FFFED2}" type="presOf" srcId="{357DD38E-FC2A-4C1E-A1F8-4BFD95EC405C}" destId="{1FB8693C-AB1F-4D59-B149-F4D9094804BF}" srcOrd="1" destOrd="0" presId="urn:microsoft.com/office/officeart/2005/8/layout/radial1"/>
    <dgm:cxn modelId="{D2F9E0E1-650A-4BD4-B1D6-075C20D091A1}" srcId="{AFFF7851-AC70-4690-9F47-FF34FC80D9EB}" destId="{8004F84E-C279-4F78-A207-2D549DAD1079}" srcOrd="1" destOrd="0" parTransId="{8299621F-4C62-4928-A039-4F17922389EF}" sibTransId="{1F3EF7C2-3DE1-4C2A-A0E2-9CE5B42A0497}"/>
    <dgm:cxn modelId="{9A0D9ADA-C197-4A26-88FA-46F1863CE96C}" type="presParOf" srcId="{37A972AF-FD0A-482F-B123-3C80548DB488}" destId="{77CAAA23-6A05-42E7-B64F-248653FC6F63}" srcOrd="0" destOrd="0" presId="urn:microsoft.com/office/officeart/2005/8/layout/radial1"/>
    <dgm:cxn modelId="{F1428298-3B97-4361-919B-2E2FFC0BF172}" type="presParOf" srcId="{37A972AF-FD0A-482F-B123-3C80548DB488}" destId="{5DCF19E7-7071-4BCC-ADB6-7FCD06C3C117}" srcOrd="1" destOrd="0" presId="urn:microsoft.com/office/officeart/2005/8/layout/radial1"/>
    <dgm:cxn modelId="{CE86079B-A48E-4DFD-8578-F6A47ACD93F9}" type="presParOf" srcId="{5DCF19E7-7071-4BCC-ADB6-7FCD06C3C117}" destId="{12066951-9F0D-421A-8582-5AE937EB79E0}" srcOrd="0" destOrd="0" presId="urn:microsoft.com/office/officeart/2005/8/layout/radial1"/>
    <dgm:cxn modelId="{19B47682-C25F-4F8E-8019-8354F20FB657}" type="presParOf" srcId="{37A972AF-FD0A-482F-B123-3C80548DB488}" destId="{716D2DED-47C3-4E63-B13F-40D97DEDE14E}" srcOrd="2" destOrd="0" presId="urn:microsoft.com/office/officeart/2005/8/layout/radial1"/>
    <dgm:cxn modelId="{44415DFB-C1B0-4A8B-AEB7-8C36DF98A93C}" type="presParOf" srcId="{37A972AF-FD0A-482F-B123-3C80548DB488}" destId="{7ED6053F-E6AB-494D-B481-58DEF14E3CD5}" srcOrd="3" destOrd="0" presId="urn:microsoft.com/office/officeart/2005/8/layout/radial1"/>
    <dgm:cxn modelId="{714DB20F-F2C3-456A-BC50-1D50D9349644}" type="presParOf" srcId="{7ED6053F-E6AB-494D-B481-58DEF14E3CD5}" destId="{74CFED75-E30F-4C6D-AD53-DB32A31691E7}" srcOrd="0" destOrd="0" presId="urn:microsoft.com/office/officeart/2005/8/layout/radial1"/>
    <dgm:cxn modelId="{1C0C1F6C-F1CB-4DEF-AD61-54C0B8EF758A}" type="presParOf" srcId="{37A972AF-FD0A-482F-B123-3C80548DB488}" destId="{7629EAE7-15F1-46A6-ACD0-FBCDE0723DF6}" srcOrd="4" destOrd="0" presId="urn:microsoft.com/office/officeart/2005/8/layout/radial1"/>
    <dgm:cxn modelId="{EE6616AA-7C25-4992-909D-899972E73778}" type="presParOf" srcId="{37A972AF-FD0A-482F-B123-3C80548DB488}" destId="{61069EFE-1698-4905-B6A5-E2EF8C5C8468}" srcOrd="5" destOrd="0" presId="urn:microsoft.com/office/officeart/2005/8/layout/radial1"/>
    <dgm:cxn modelId="{54A01736-3D24-4E5F-8618-58A5729938E5}" type="presParOf" srcId="{61069EFE-1698-4905-B6A5-E2EF8C5C8468}" destId="{1FB8693C-AB1F-4D59-B149-F4D9094804BF}" srcOrd="0" destOrd="0" presId="urn:microsoft.com/office/officeart/2005/8/layout/radial1"/>
    <dgm:cxn modelId="{035ADF25-54E6-4354-96E5-4DD4828F033E}" type="presParOf" srcId="{37A972AF-FD0A-482F-B123-3C80548DB488}" destId="{2D65811D-9ACE-4DAD-8217-C57D00E702B7}" srcOrd="6" destOrd="0" presId="urn:microsoft.com/office/officeart/2005/8/layout/radial1"/>
    <dgm:cxn modelId="{534504BC-DCD4-4E84-BD13-FFF3CCCC643F}" type="presParOf" srcId="{37A972AF-FD0A-482F-B123-3C80548DB488}" destId="{2268B5A0-1215-49D7-85C4-C13B0312F89D}" srcOrd="7" destOrd="0" presId="urn:microsoft.com/office/officeart/2005/8/layout/radial1"/>
    <dgm:cxn modelId="{8C2F7539-D933-45F3-BACA-17AA1B638EE8}" type="presParOf" srcId="{2268B5A0-1215-49D7-85C4-C13B0312F89D}" destId="{0A0B034F-33E1-4940-9892-AECB1C6E33D7}" srcOrd="0" destOrd="0" presId="urn:microsoft.com/office/officeart/2005/8/layout/radial1"/>
    <dgm:cxn modelId="{5D56484D-FBD7-438E-8CEE-EEDAE73F01AC}" type="presParOf" srcId="{37A972AF-FD0A-482F-B123-3C80548DB488}" destId="{D5F7D86E-BE49-40B5-AF44-C70695F71E0B}" srcOrd="8" destOrd="0" presId="urn:microsoft.com/office/officeart/2005/8/layout/radial1"/>
    <dgm:cxn modelId="{96055DD1-FFCA-4774-9B7D-D152369383BD}" type="presParOf" srcId="{37A972AF-FD0A-482F-B123-3C80548DB488}" destId="{F8EBACB8-19F5-4934-9EE3-4CB09AFB64D8}" srcOrd="9" destOrd="0" presId="urn:microsoft.com/office/officeart/2005/8/layout/radial1"/>
    <dgm:cxn modelId="{0D67123D-3D79-4D9B-BE77-EFCCA4DA088A}" type="presParOf" srcId="{F8EBACB8-19F5-4934-9EE3-4CB09AFB64D8}" destId="{02910247-F322-48E2-850D-DD387EBD3794}" srcOrd="0" destOrd="0" presId="urn:microsoft.com/office/officeart/2005/8/layout/radial1"/>
    <dgm:cxn modelId="{B4C2BBB0-347A-4F85-AB94-1B6B9802887A}" type="presParOf" srcId="{37A972AF-FD0A-482F-B123-3C80548DB488}" destId="{6AED6ECD-BE52-4ED2-973D-85AAC099AAD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AAA23-6A05-42E7-B64F-248653FC6F63}">
      <dsp:nvSpPr>
        <dsp:cNvPr id="0" name=""/>
        <dsp:cNvSpPr/>
      </dsp:nvSpPr>
      <dsp:spPr>
        <a:xfrm>
          <a:off x="3475787" y="1862676"/>
          <a:ext cx="1430424" cy="1430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100" b="1" i="1" u="none" strike="noStrike" kern="1200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ahoma" pitchFamily="34" charset="0"/>
            </a:rPr>
            <a:t>ТОС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100" b="1" i="1" u="none" strike="noStrike" kern="1200" cap="none" normalizeH="0" baseline="0" dirty="0" smtClean="0">
              <a:ln>
                <a:noFill/>
              </a:ln>
              <a:solidFill>
                <a:schemeClr val="hlink"/>
              </a:solidFill>
              <a:effectLst/>
              <a:latin typeface="Tahoma" pitchFamily="34" charset="0"/>
            </a:rPr>
            <a:t> Радуга</a:t>
          </a:r>
        </a:p>
      </dsp:txBody>
      <dsp:txXfrm>
        <a:off x="3685268" y="2072157"/>
        <a:ext cx="1011462" cy="1011462"/>
      </dsp:txXfrm>
    </dsp:sp>
    <dsp:sp modelId="{5DCF19E7-7071-4BCC-ADB6-7FCD06C3C117}">
      <dsp:nvSpPr>
        <dsp:cNvPr id="0" name=""/>
        <dsp:cNvSpPr/>
      </dsp:nvSpPr>
      <dsp:spPr>
        <a:xfrm rot="16200000">
          <a:off x="3976344" y="1632662"/>
          <a:ext cx="429311" cy="30717"/>
        </a:xfrm>
        <a:custGeom>
          <a:avLst/>
          <a:gdLst/>
          <a:ahLst/>
          <a:cxnLst/>
          <a:rect l="0" t="0" r="0" b="0"/>
          <a:pathLst>
            <a:path>
              <a:moveTo>
                <a:pt x="0" y="15358"/>
              </a:moveTo>
              <a:lnTo>
                <a:pt x="429311" y="1535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80267" y="1637288"/>
        <a:ext cx="21465" cy="21465"/>
      </dsp:txXfrm>
    </dsp:sp>
    <dsp:sp modelId="{716D2DED-47C3-4E63-B13F-40D97DEDE14E}">
      <dsp:nvSpPr>
        <dsp:cNvPr id="0" name=""/>
        <dsp:cNvSpPr/>
      </dsp:nvSpPr>
      <dsp:spPr>
        <a:xfrm>
          <a:off x="3475787" y="2941"/>
          <a:ext cx="1430424" cy="1430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ТОС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«Улыбка»</a:t>
          </a:r>
        </a:p>
      </dsp:txBody>
      <dsp:txXfrm>
        <a:off x="3685268" y="212422"/>
        <a:ext cx="1011462" cy="1011462"/>
      </dsp:txXfrm>
    </dsp:sp>
    <dsp:sp modelId="{7ED6053F-E6AB-494D-B481-58DEF14E3CD5}">
      <dsp:nvSpPr>
        <dsp:cNvPr id="0" name=""/>
        <dsp:cNvSpPr/>
      </dsp:nvSpPr>
      <dsp:spPr>
        <a:xfrm rot="20520000">
          <a:off x="4860701" y="2275185"/>
          <a:ext cx="429311" cy="30717"/>
        </a:xfrm>
        <a:custGeom>
          <a:avLst/>
          <a:gdLst/>
          <a:ahLst/>
          <a:cxnLst/>
          <a:rect l="0" t="0" r="0" b="0"/>
          <a:pathLst>
            <a:path>
              <a:moveTo>
                <a:pt x="0" y="15358"/>
              </a:moveTo>
              <a:lnTo>
                <a:pt x="429311" y="1535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64624" y="2279811"/>
        <a:ext cx="21465" cy="21465"/>
      </dsp:txXfrm>
    </dsp:sp>
    <dsp:sp modelId="{7629EAE7-15F1-46A6-ACD0-FBCDE0723DF6}">
      <dsp:nvSpPr>
        <dsp:cNvPr id="0" name=""/>
        <dsp:cNvSpPr/>
      </dsp:nvSpPr>
      <dsp:spPr>
        <a:xfrm>
          <a:off x="5244501" y="1287986"/>
          <a:ext cx="1430424" cy="1430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ТОС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«Мишутка»</a:t>
          </a:r>
        </a:p>
      </dsp:txBody>
      <dsp:txXfrm>
        <a:off x="5453982" y="1497467"/>
        <a:ext cx="1011462" cy="1011462"/>
      </dsp:txXfrm>
    </dsp:sp>
    <dsp:sp modelId="{61069EFE-1698-4905-B6A5-E2EF8C5C8468}">
      <dsp:nvSpPr>
        <dsp:cNvPr id="0" name=""/>
        <dsp:cNvSpPr/>
      </dsp:nvSpPr>
      <dsp:spPr>
        <a:xfrm rot="3240000">
          <a:off x="4522906" y="3314808"/>
          <a:ext cx="429311" cy="30717"/>
        </a:xfrm>
        <a:custGeom>
          <a:avLst/>
          <a:gdLst/>
          <a:ahLst/>
          <a:cxnLst/>
          <a:rect l="0" t="0" r="0" b="0"/>
          <a:pathLst>
            <a:path>
              <a:moveTo>
                <a:pt x="0" y="15358"/>
              </a:moveTo>
              <a:lnTo>
                <a:pt x="429311" y="1535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26829" y="3319434"/>
        <a:ext cx="21465" cy="21465"/>
      </dsp:txXfrm>
    </dsp:sp>
    <dsp:sp modelId="{2D65811D-9ACE-4DAD-8217-C57D00E702B7}">
      <dsp:nvSpPr>
        <dsp:cNvPr id="0" name=""/>
        <dsp:cNvSpPr/>
      </dsp:nvSpPr>
      <dsp:spPr>
        <a:xfrm>
          <a:off x="4568912" y="3367234"/>
          <a:ext cx="1430424" cy="1430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Администрация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 МО-СП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«</a:t>
          </a:r>
          <a:r>
            <a:rPr kumimoji="0" lang="ru-RU" sz="10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Топкинское</a:t>
          </a: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»</a:t>
          </a:r>
        </a:p>
      </dsp:txBody>
      <dsp:txXfrm>
        <a:off x="4778393" y="3576715"/>
        <a:ext cx="1011462" cy="1011462"/>
      </dsp:txXfrm>
    </dsp:sp>
    <dsp:sp modelId="{2268B5A0-1215-49D7-85C4-C13B0312F89D}">
      <dsp:nvSpPr>
        <dsp:cNvPr id="0" name=""/>
        <dsp:cNvSpPr/>
      </dsp:nvSpPr>
      <dsp:spPr>
        <a:xfrm rot="7560000">
          <a:off x="3429781" y="3314808"/>
          <a:ext cx="429311" cy="30717"/>
        </a:xfrm>
        <a:custGeom>
          <a:avLst/>
          <a:gdLst/>
          <a:ahLst/>
          <a:cxnLst/>
          <a:rect l="0" t="0" r="0" b="0"/>
          <a:pathLst>
            <a:path>
              <a:moveTo>
                <a:pt x="0" y="15358"/>
              </a:moveTo>
              <a:lnTo>
                <a:pt x="429311" y="1535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33704" y="3319434"/>
        <a:ext cx="21465" cy="21465"/>
      </dsp:txXfrm>
    </dsp:sp>
    <dsp:sp modelId="{D5F7D86E-BE49-40B5-AF44-C70695F71E0B}">
      <dsp:nvSpPr>
        <dsp:cNvPr id="0" name=""/>
        <dsp:cNvSpPr/>
      </dsp:nvSpPr>
      <dsp:spPr>
        <a:xfrm>
          <a:off x="2382662" y="3367234"/>
          <a:ext cx="1430424" cy="1430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Топкинский</a:t>
          </a: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 сельский клуб</a:t>
          </a:r>
        </a:p>
      </dsp:txBody>
      <dsp:txXfrm>
        <a:off x="2592143" y="3576715"/>
        <a:ext cx="1011462" cy="1011462"/>
      </dsp:txXfrm>
    </dsp:sp>
    <dsp:sp modelId="{F8EBACB8-19F5-4934-9EE3-4CB09AFB64D8}">
      <dsp:nvSpPr>
        <dsp:cNvPr id="0" name=""/>
        <dsp:cNvSpPr/>
      </dsp:nvSpPr>
      <dsp:spPr>
        <a:xfrm rot="11880000">
          <a:off x="3091987" y="2275185"/>
          <a:ext cx="429311" cy="30717"/>
        </a:xfrm>
        <a:custGeom>
          <a:avLst/>
          <a:gdLst/>
          <a:ahLst/>
          <a:cxnLst/>
          <a:rect l="0" t="0" r="0" b="0"/>
          <a:pathLst>
            <a:path>
              <a:moveTo>
                <a:pt x="0" y="15358"/>
              </a:moveTo>
              <a:lnTo>
                <a:pt x="429311" y="1535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95910" y="2279811"/>
        <a:ext cx="21465" cy="21465"/>
      </dsp:txXfrm>
    </dsp:sp>
    <dsp:sp modelId="{6AED6ECD-BE52-4ED2-973D-85AAC099AAD8}">
      <dsp:nvSpPr>
        <dsp:cNvPr id="0" name=""/>
        <dsp:cNvSpPr/>
      </dsp:nvSpPr>
      <dsp:spPr>
        <a:xfrm>
          <a:off x="1707074" y="1287986"/>
          <a:ext cx="1430424" cy="1430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000" b="0" i="0" u="none" strike="noStrike" kern="1200" cap="none" normalizeH="0" baseline="0" dirty="0" err="1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Топкинская</a:t>
          </a:r>
          <a:r>
            <a:rPr kumimoji="0" lang="ru-RU" sz="10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rPr>
            <a:t> НОШ</a:t>
          </a:r>
        </a:p>
      </dsp:txBody>
      <dsp:txXfrm>
        <a:off x="1916555" y="1497467"/>
        <a:ext cx="1011462" cy="1011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3D95A17-02E8-402D-A940-F05A8A5BE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98265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A5FE-241C-425A-A837-22B94F9D0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434869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F0536-83FC-498C-8213-069A9BFAB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82804"/>
      </p:ext>
    </p:extLst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AFCC6-C61C-4F76-ABA8-C3D9E08EA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0117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E7D3B-676C-4787-86D8-F868DA592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282143"/>
      </p:ext>
    </p:extLst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C50A-EC84-4515-8707-07AC75EB5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6128"/>
      </p:ext>
    </p:extLst>
  </p:cSld>
  <p:clrMapOvr>
    <a:masterClrMapping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148C-53F8-4B7B-9D71-0452048C8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0653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0279-39D0-4E42-832F-94FA4F0ED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600116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DB20BD-099A-4FC9-8C40-06922F4FD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34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1C7485-0366-4974-9F39-A65EF0A10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74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AA9C6E-218B-42DE-8F7B-CB5BC0EA2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97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07C7DA-6DA3-4B27-9736-78D1ABFC3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44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6AD67-6B8F-4865-BDC1-860EE027B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51927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D5C9EC-1783-484F-ADDC-AC1F6F051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59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D06DDA5-59DD-423C-8491-4B7B95002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96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E36DCA2-1E73-4CF2-9E32-C8289FE80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2" r:id="rId2"/>
    <p:sldLayoutId id="2147483747" r:id="rId3"/>
    <p:sldLayoutId id="2147483748" r:id="rId4"/>
    <p:sldLayoutId id="2147483749" r:id="rId5"/>
    <p:sldLayoutId id="2147483750" r:id="rId6"/>
    <p:sldLayoutId id="2147483743" r:id="rId7"/>
    <p:sldLayoutId id="2147483751" r:id="rId8"/>
    <p:sldLayoutId id="2147483752" r:id="rId9"/>
    <p:sldLayoutId id="2147483744" r:id="rId10"/>
    <p:sldLayoutId id="2147483745" r:id="rId11"/>
    <p:sldLayoutId id="2147483753" r:id="rId12"/>
    <p:sldLayoutId id="2147483754" r:id="rId13"/>
    <p:sldLayoutId id="2147483755" r:id="rId14"/>
    <p:sldLayoutId id="2147483756" r:id="rId15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>
                <a:solidFill>
                  <a:schemeClr val="hlink"/>
                </a:solidFill>
              </a:rPr>
              <a:t>ТОС </a:t>
            </a:r>
            <a:br>
              <a:rPr lang="ru-RU" sz="6000" dirty="0">
                <a:solidFill>
                  <a:schemeClr val="hlink"/>
                </a:solidFill>
              </a:rPr>
            </a:br>
            <a:r>
              <a:rPr lang="ru-RU" sz="6000" dirty="0" smtClean="0">
                <a:solidFill>
                  <a:schemeClr val="hlink"/>
                </a:solidFill>
              </a:rPr>
              <a:t>Радуга </a:t>
            </a:r>
            <a:endParaRPr lang="ru-RU" sz="6000" dirty="0">
              <a:solidFill>
                <a:schemeClr val="hlink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ru-RU" sz="2600" smtClean="0"/>
              <a:t>Председатель 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600" smtClean="0"/>
              <a:t>ТОСа </a:t>
            </a:r>
          </a:p>
          <a:p>
            <a:pPr marR="0" eaLnBrk="1" hangingPunct="1">
              <a:lnSpc>
                <a:spcPct val="80000"/>
              </a:lnSpc>
            </a:pPr>
            <a:r>
              <a:rPr lang="ru-RU" sz="2600" smtClean="0"/>
              <a:t>Ветошникова Елена Владимировна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Покраска изгороди и памятника Ветеранам ВОВ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tnis\Downloads\IMG-35fe73369904b921ad9749d14dec3919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90500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tnis\Downloads\IMG-c5193dcd775337385f4d9bfb11fe162a-V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905000"/>
            <a:ext cx="2743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040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баннера Ветеранам ВОВ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Члены </a:t>
            </a:r>
            <a:r>
              <a:rPr lang="ru-RU" dirty="0" err="1" smtClean="0"/>
              <a:t>ТОСа</a:t>
            </a:r>
            <a:r>
              <a:rPr lang="ru-RU" dirty="0" smtClean="0"/>
              <a:t> оказали помощь в установке баннера с фото Ветеранов ВОВ</a:t>
            </a:r>
            <a:endParaRPr lang="ru-RU" dirty="0"/>
          </a:p>
        </p:txBody>
      </p:sp>
      <p:pic>
        <p:nvPicPr>
          <p:cNvPr id="3074" name="Picture 2" descr="C:\Users\Dtnis\Downloads\IMG-8779ac3ef560c54abc182e22693c72d9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90500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tnis\Downloads\IMG-4b7162918258df378129457b4a3d6873-V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038600"/>
            <a:ext cx="14859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839001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акции «Своих не бросаем»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tnis\Downloads\IMG_20220405_103206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001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3429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Организация общественного порядка, пожарной безопасности и профилактика правонарушений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Наши </a:t>
            </a:r>
            <a:r>
              <a:rPr lang="ru-RU" sz="2800" dirty="0" err="1" smtClean="0"/>
              <a:t>ТОСовцы</a:t>
            </a:r>
            <a:r>
              <a:rPr lang="ru-RU" sz="2800" dirty="0" smtClean="0"/>
              <a:t> активно приняли участие </a:t>
            </a:r>
            <a:r>
              <a:rPr lang="ru-RU" sz="2800" dirty="0" smtClean="0"/>
              <a:t>при обжиге сухой растительности вокруг села </a:t>
            </a:r>
            <a:endParaRPr lang="ru-RU" sz="2800" dirty="0" smtClean="0"/>
          </a:p>
        </p:txBody>
      </p:sp>
      <p:pic>
        <p:nvPicPr>
          <p:cNvPr id="5123" name="Picture 3" descr="C:\Users\Dtnis\Downloads\IMG-08f97bb3120f6d2df5c415d5f89e2955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90500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Dtnis\Downloads\IMG-64fcc628937b2e7922b6626d55c4a370-V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543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16492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Посадка огорода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C:\Users\Dtnis\Downloads\IMG-1db6e04ce8c06defe702ccf5ec6bc718-V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7925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C:\Users\Dtnis\Downloads\IMG-a629819518146460769c1bc17fb11303-V.jpg"/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905000"/>
            <a:ext cx="26416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2837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Формирование здорового образа жизни и повышение качества жизни </a:t>
            </a:r>
            <a:r>
              <a:rPr lang="ru-RU" dirty="0" smtClean="0"/>
              <a:t>населения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Уборка урожая </a:t>
            </a:r>
            <a:endParaRPr lang="ru-RU" sz="2800" dirty="0" smtClean="0"/>
          </a:p>
        </p:txBody>
      </p:sp>
      <p:pic>
        <p:nvPicPr>
          <p:cNvPr id="9" name="Объект 8" descr="C:\Users\Dtnis\Downloads\IMG-05ff6cf2ebaf5c362d11c0f71beaec9c-V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41148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C:\Users\Dtnis\Downloads\IMG-2352977cdc973f46223b46a10891c8ae-V.jpg"/>
          <p:cNvPicPr>
            <a:picLocks noGrp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038600"/>
            <a:ext cx="14859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Веселые старты</a:t>
            </a:r>
            <a:endParaRPr lang="ru-RU" dirty="0"/>
          </a:p>
        </p:txBody>
      </p:sp>
      <p:pic>
        <p:nvPicPr>
          <p:cNvPr id="6" name="Объект 5" descr="C:\Users\Dtnis\Downloads\IMG-e4328bc97e2295cb48148d7a180c37f5-V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7925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C:\Users\Dtnis\Downloads\IMG-2caf0244deeba631f32385da00051342-V.jpg"/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5800"/>
            <a:ext cx="21526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Dtnis\Downloads\IMG-5410686b6725534f4f78fad61dd8fa58-V.jpg"/>
          <p:cNvPicPr>
            <a:picLocks noGrp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038600"/>
            <a:ext cx="2076450" cy="236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900924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Посадка саженцев на территории детского сада</a:t>
            </a:r>
            <a:endParaRPr lang="ru-RU" dirty="0"/>
          </a:p>
        </p:txBody>
      </p:sp>
      <p:sp>
        <p:nvSpPr>
          <p:cNvPr id="26629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0" name="Picture 2" descr="C:\Users\Dtnis\Downloads\IMG-532a085717681a51c8613d811845ef6d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905000"/>
            <a:ext cx="30861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tnis\Downloads\IMG-0d9299cd52f54223a51ba588c3285e33-V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409950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Организация фотозон к праздникам Новый год, 8 марта, ко Дню защиты детей</a:t>
            </a:r>
            <a:endParaRPr lang="ru-RU" dirty="0"/>
          </a:p>
        </p:txBody>
      </p:sp>
      <p:pic>
        <p:nvPicPr>
          <p:cNvPr id="9" name="Объект 8" descr="C:\Users\Dtnis\Downloads\IMG_20211228_145418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7925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C:\Users\Dtnis\Downloads\IMG_20211229_103241 (1).jpg"/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905000"/>
            <a:ext cx="26416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C:\Users\Dtnis\Downloads\IMG_20220303_142017.jpg"/>
          <p:cNvPicPr>
            <a:picLocks noGrp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4038600"/>
            <a:ext cx="26416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algn="ctr" eaLnBrk="1" hangingPunct="1"/>
            <a:r>
              <a:rPr lang="ru-RU" b="1" smtClean="0"/>
              <a:t>Конференция граждан</a:t>
            </a:r>
            <a:endParaRPr lang="ru-RU" smtClean="0"/>
          </a:p>
          <a:p>
            <a:pPr algn="ctr"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Председатель</a:t>
            </a:r>
          </a:p>
          <a:p>
            <a:pPr algn="ctr"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Совет ТОС</a:t>
            </a:r>
          </a:p>
          <a:p>
            <a:pPr algn="ctr"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Члены ТОС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      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/>
              <a:t>Структура ТОСа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C:\Users\Dtnis\Downloads\IMG_20220602_14292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058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20442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 золотая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C:\Users\Dtnis\Downloads\IMG-d745a9b4a821834d51f064cb2bc1301d-V (1)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72390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28460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84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ТОС Радуга принял участие в Фестивале </a:t>
            </a:r>
            <a:r>
              <a:rPr lang="ru-RU" dirty="0" err="1" smtClean="0"/>
              <a:t>ТОСов</a:t>
            </a:r>
            <a:r>
              <a:rPr lang="ru-RU" dirty="0" smtClean="0"/>
              <a:t> г. Улан -Удэ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ТОС Радуга совместно с другими </a:t>
            </a:r>
            <a:r>
              <a:rPr lang="ru-RU" dirty="0" err="1"/>
              <a:t>ТОСами</a:t>
            </a:r>
            <a:r>
              <a:rPr lang="ru-RU" dirty="0"/>
              <a:t> района выехали со своей выставкой на фестиваль </a:t>
            </a:r>
            <a:r>
              <a:rPr lang="ru-RU" dirty="0" err="1"/>
              <a:t>ТОСов</a:t>
            </a:r>
            <a:r>
              <a:rPr lang="ru-RU" dirty="0"/>
              <a:t>  г. Улан -Удэ</a:t>
            </a:r>
          </a:p>
          <a:p>
            <a:endParaRPr lang="ru-RU" dirty="0"/>
          </a:p>
        </p:txBody>
      </p:sp>
      <p:pic>
        <p:nvPicPr>
          <p:cNvPr id="8194" name="Picture 2" descr="C:\Users\Dtnis\Downloads\IMG-4a3030b2877204532d42e2da2c157ddf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905000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tnis\Downloads\IMG-0f47e0b705e82297d134be1551860987-V (2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33" y="1905000"/>
            <a:ext cx="352213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Dtnis\Downloads\IMG-065e22832a49afe94ce915f63dfa1a74-V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4038600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dirty="0" smtClean="0"/>
              <a:t>День поля в </a:t>
            </a:r>
            <a:r>
              <a:rPr lang="ru-RU" dirty="0" err="1" smtClean="0"/>
              <a:t>Бичурском</a:t>
            </a:r>
            <a:r>
              <a:rPr lang="ru-RU" dirty="0" smtClean="0"/>
              <a:t> районе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Dtnis\Downloads\IMG-9be0cecb5aad11a42ba92a132b143fb3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905000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tnis\Downloads\IMG-ff92ec99e2e430ce20ff4941e7bcfdcf-V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1905000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tnis\Downloads\IMG-3d2df3fa627845caf30cd065f51030bb-V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4038600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67415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Наши планы на будущее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7543800" cy="3657600"/>
          </a:xfrm>
        </p:spPr>
        <p:txBody>
          <a:bodyPr/>
          <a:lstStyle/>
          <a:p>
            <a:pPr eaLnBrk="1" hangingPunct="1"/>
            <a:r>
              <a:rPr lang="ru-RU" dirty="0" smtClean="0"/>
              <a:t>Оборудование детской площадки на территории детского сада (приобрести качели, шведскую стенку)</a:t>
            </a:r>
          </a:p>
          <a:p>
            <a:pPr eaLnBrk="1" hangingPunct="1"/>
            <a:r>
              <a:rPr lang="ru-RU" dirty="0" smtClean="0"/>
              <a:t>Приобрести спортивный инвентарь</a:t>
            </a:r>
          </a:p>
          <a:p>
            <a:pPr eaLnBrk="1" hangingPunct="1"/>
            <a:r>
              <a:rPr lang="ru-RU" smtClean="0"/>
              <a:t>Приобрести костюмы </a:t>
            </a:r>
            <a:r>
              <a:rPr lang="ru-RU" dirty="0" smtClean="0"/>
              <a:t>Снегурочки и Бабы Яги.</a:t>
            </a:r>
            <a:endParaRPr lang="ru-RU" dirty="0" smtClean="0"/>
          </a:p>
        </p:txBody>
      </p:sp>
      <p:sp>
        <p:nvSpPr>
          <p:cNvPr id="30724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0725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i="1" smtClean="0"/>
              <a:t>Организация общественного порядка, пожарной безопасности и профилактика правонарушений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smtClean="0"/>
              <a:t>Патриотическое воспитание и работа с молодежью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smtClean="0"/>
              <a:t>Санитарное состояние и благоустройство территории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smtClean="0"/>
              <a:t>Формирование здорового образа жизни и повышение качества жизни населения</a:t>
            </a:r>
            <a:r>
              <a:rPr lang="ru-RU" sz="2800" smtClean="0">
                <a:solidFill>
                  <a:srgbClr val="3333F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Цели и задачи ТОСа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Наши социальные партнеры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381000" y="1828800"/>
          <a:ext cx="8382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Санитарное состояние и </a:t>
            </a:r>
            <a:br>
              <a:rPr lang="ru-RU" sz="4000" dirty="0"/>
            </a:br>
            <a:r>
              <a:rPr lang="ru-RU" sz="4000" dirty="0"/>
              <a:t>благоустройство территории </a:t>
            </a:r>
            <a:r>
              <a:rPr lang="ru-RU" sz="4000" dirty="0" smtClean="0"/>
              <a:t>детского сада </a:t>
            </a:r>
            <a:endParaRPr lang="ru-RU" sz="4000" dirty="0"/>
          </a:p>
        </p:txBody>
      </p:sp>
      <p:pic>
        <p:nvPicPr>
          <p:cNvPr id="9" name="Объект 8" descr="C:\Users\Dtnis\Downloads\IMG_20220427_102235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905000"/>
            <a:ext cx="30861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C:\Users\Dtnis\Downloads\IMG_20220427_102220 (1).jpg"/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905000"/>
            <a:ext cx="14859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C:\Users\Dtnis\Downloads\IMG_20220427_102214 (1).jpg"/>
          <p:cNvPicPr>
            <a:picLocks noGrp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038600"/>
            <a:ext cx="14859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СУББОТНИК НА УЛ. МОЛОДЕЖНАЯ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7" name="Picture 203" descr="C:\Users\Dtnis\Downloads\IMG-65cb7b00dbc6c7bf55c39d47e06f1f3f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7925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" name="Picture 204" descr="C:\Users\Dtnis\Downloads\IMG-c2b3425439ea77a514c2fff9a7843fb4-V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8003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11520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Патриотическое воспитание и работа с молодежью 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Встреча </a:t>
            </a:r>
            <a:r>
              <a:rPr lang="ru-RU" dirty="0" smtClean="0"/>
              <a:t>мотопробега посвященного празднования </a:t>
            </a:r>
            <a:r>
              <a:rPr lang="ru-RU" dirty="0" smtClean="0"/>
              <a:t>Победы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 descr="C:\Users\Dtnis\Downloads\IMG_20220428_110509 (1)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238125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10" descr="C:\Users\Dtnis\Downloads\IMG_20220428_111140.jpg"/>
          <p:cNvPicPr>
            <a:picLocks noGrp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27432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День победы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 descr="C:\Users\Dtnis\Downloads\IMG_20220509_102421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239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ПРИОБРЕТЕНИЕ И ВРУЧЕНИЕ ПОДАРКОВ КО ДНЮ ПОБЕДЫ Ветеранам ВОВ и детям войны</a:t>
            </a:r>
            <a:endParaRPr lang="ru-RU" dirty="0"/>
          </a:p>
        </p:txBody>
      </p:sp>
      <p:pic>
        <p:nvPicPr>
          <p:cNvPr id="6" name="Объект 5" descr="C:\Users\Dtnis\Downloads\IMG_20220509_112448 (1)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905000"/>
            <a:ext cx="30861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C:\Users\Dtnis\Downloads\IMG_20220509_113136 (1).jpg"/>
          <p:cNvPicPr>
            <a:picLocks noGrp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905000"/>
            <a:ext cx="14859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Dtnis\Downloads\IMG_20220509_135455.jpg"/>
          <p:cNvPicPr>
            <a:picLocks noGrp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4038600"/>
            <a:ext cx="26416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88803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324</TotalTime>
  <Words>251</Words>
  <Application>Microsoft Office PowerPoint</Application>
  <PresentationFormat>Экран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ТОС  Радуга </vt:lpstr>
      <vt:lpstr>Структура ТОСа</vt:lpstr>
      <vt:lpstr>Цели и задачи ТОСа </vt:lpstr>
      <vt:lpstr>Наши социальные партнеры</vt:lpstr>
      <vt:lpstr>Санитарное состояние и  благоустройство территории детского сада </vt:lpstr>
      <vt:lpstr>СУББОТНИК НА УЛ. МОЛОДЕЖНАЯ</vt:lpstr>
      <vt:lpstr>Патриотическое воспитание и работа с молодежью  </vt:lpstr>
      <vt:lpstr>День победы</vt:lpstr>
      <vt:lpstr>ПРИОБРЕТЕНИЕ И ВРУЧЕНИЕ ПОДАРКОВ КО ДНЮ ПОБЕДЫ Ветеранам ВОВ и детям войны</vt:lpstr>
      <vt:lpstr>Покраска изгороди и памятника Ветеранам ВОВ</vt:lpstr>
      <vt:lpstr>Установка баннера Ветеранам ВОВ </vt:lpstr>
      <vt:lpstr>Участие в акции «Своих не бросаем»</vt:lpstr>
      <vt:lpstr>Организация общественного порядка, пожарной безопасности и профилактика правонарушений </vt:lpstr>
      <vt:lpstr>Презентация PowerPoint</vt:lpstr>
      <vt:lpstr>Посадка огорода</vt:lpstr>
      <vt:lpstr>Формирование здорового образа жизни и повышение качества жизни населения </vt:lpstr>
      <vt:lpstr>Веселые старты</vt:lpstr>
      <vt:lpstr>Посадка саженцев на территории детского сада</vt:lpstr>
      <vt:lpstr>Организация фотозон к праздникам Новый год, 8 марта, ко Дню защиты детей</vt:lpstr>
      <vt:lpstr>Презентация PowerPoint</vt:lpstr>
      <vt:lpstr>Осень золотая</vt:lpstr>
      <vt:lpstr>ТОС Радуга принял участие в Фестивале ТОСов г. Улан -Удэ</vt:lpstr>
      <vt:lpstr>День поля в Бичурском районе</vt:lpstr>
      <vt:lpstr>Наши планы на будущее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Dtnis</dc:creator>
  <cp:lastModifiedBy>Dtnis</cp:lastModifiedBy>
  <cp:revision>26</cp:revision>
  <cp:lastPrinted>1601-01-01T00:00:00Z</cp:lastPrinted>
  <dcterms:created xsi:type="dcterms:W3CDTF">1601-01-01T00:00:00Z</dcterms:created>
  <dcterms:modified xsi:type="dcterms:W3CDTF">2022-11-15T11:24:36Z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